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2F038A-C1F0-40F2-B8FB-AFC286CEC29F}" v="64" dt="2022-05-05T12:35:24.2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gnesh S, Rohit" userId="58c807ec-5ce0-475c-9967-64e7e7901bb8" providerId="ADAL" clId="{C12F038A-C1F0-40F2-B8FB-AFC286CEC29F}"/>
    <pc:docChg chg="undo custSel addSld delSld modSld sldOrd addMainMaster delMainMaster">
      <pc:chgData name="Vignesh S, Rohit" userId="58c807ec-5ce0-475c-9967-64e7e7901bb8" providerId="ADAL" clId="{C12F038A-C1F0-40F2-B8FB-AFC286CEC29F}" dt="2022-05-05T12:36:06.953" v="801" actId="20577"/>
      <pc:docMkLst>
        <pc:docMk/>
      </pc:docMkLst>
      <pc:sldChg chg="addSp delSp modSp new mod setBg">
        <pc:chgData name="Vignesh S, Rohit" userId="58c807ec-5ce0-475c-9967-64e7e7901bb8" providerId="ADAL" clId="{C12F038A-C1F0-40F2-B8FB-AFC286CEC29F}" dt="2022-05-05T12:36:06.953" v="801" actId="20577"/>
        <pc:sldMkLst>
          <pc:docMk/>
          <pc:sldMk cId="2830208628" sldId="256"/>
        </pc:sldMkLst>
        <pc:spChg chg="mod">
          <ac:chgData name="Vignesh S, Rohit" userId="58c807ec-5ce0-475c-9967-64e7e7901bb8" providerId="ADAL" clId="{C12F038A-C1F0-40F2-B8FB-AFC286CEC29F}" dt="2022-04-20T02:54:06.281" v="37" actId="255"/>
          <ac:spMkLst>
            <pc:docMk/>
            <pc:sldMk cId="2830208628" sldId="256"/>
            <ac:spMk id="2" creationId="{0154B327-B453-4636-B8C8-744303DA63EE}"/>
          </ac:spMkLst>
        </pc:spChg>
        <pc:spChg chg="del mod">
          <ac:chgData name="Vignesh S, Rohit" userId="58c807ec-5ce0-475c-9967-64e7e7901bb8" providerId="ADAL" clId="{C12F038A-C1F0-40F2-B8FB-AFC286CEC29F}" dt="2022-04-20T02:54:19.922" v="38" actId="478"/>
          <ac:spMkLst>
            <pc:docMk/>
            <pc:sldMk cId="2830208628" sldId="256"/>
            <ac:spMk id="3" creationId="{4BB4CFA3-2654-48D6-A43F-8C6A176F1BAC}"/>
          </ac:spMkLst>
        </pc:spChg>
        <pc:spChg chg="add mod">
          <ac:chgData name="Vignesh S, Rohit" userId="58c807ec-5ce0-475c-9967-64e7e7901bb8" providerId="ADAL" clId="{C12F038A-C1F0-40F2-B8FB-AFC286CEC29F}" dt="2022-05-05T12:36:06.953" v="801" actId="20577"/>
          <ac:spMkLst>
            <pc:docMk/>
            <pc:sldMk cId="2830208628" sldId="256"/>
            <ac:spMk id="6" creationId="{891C2758-0419-42BE-8346-B2879D943D8F}"/>
          </ac:spMkLst>
        </pc:spChg>
        <pc:spChg chg="add">
          <ac:chgData name="Vignesh S, Rohit" userId="58c807ec-5ce0-475c-9967-64e7e7901bb8" providerId="ADAL" clId="{C12F038A-C1F0-40F2-B8FB-AFC286CEC29F}" dt="2022-04-20T02:53:46.459" v="25" actId="26606"/>
          <ac:spMkLst>
            <pc:docMk/>
            <pc:sldMk cId="2830208628" sldId="256"/>
            <ac:spMk id="8" creationId="{C27D7A02-907B-496F-BA7E-AA3780733CA7}"/>
          </ac:spMkLst>
        </pc:spChg>
        <pc:spChg chg="add">
          <ac:chgData name="Vignesh S, Rohit" userId="58c807ec-5ce0-475c-9967-64e7e7901bb8" providerId="ADAL" clId="{C12F038A-C1F0-40F2-B8FB-AFC286CEC29F}" dt="2022-04-20T02:53:46.459" v="25" actId="26606"/>
          <ac:spMkLst>
            <pc:docMk/>
            <pc:sldMk cId="2830208628" sldId="256"/>
            <ac:spMk id="10" creationId="{0FBA5268-0AE7-4CAD-9537-D0EB09E76406}"/>
          </ac:spMkLst>
        </pc:spChg>
        <pc:spChg chg="add">
          <ac:chgData name="Vignesh S, Rohit" userId="58c807ec-5ce0-475c-9967-64e7e7901bb8" providerId="ADAL" clId="{C12F038A-C1F0-40F2-B8FB-AFC286CEC29F}" dt="2022-04-20T02:53:46.459" v="25" actId="26606"/>
          <ac:spMkLst>
            <pc:docMk/>
            <pc:sldMk cId="2830208628" sldId="256"/>
            <ac:spMk id="12" creationId="{088D065B-39DA-4077-B9CF-E489CE4C0169}"/>
          </ac:spMkLst>
        </pc:spChg>
      </pc:sldChg>
      <pc:sldChg chg="addSp delSp modSp new del mod setBg modClrScheme delDesignElem chgLayout">
        <pc:chgData name="Vignesh S, Rohit" userId="58c807ec-5ce0-475c-9967-64e7e7901bb8" providerId="ADAL" clId="{C12F038A-C1F0-40F2-B8FB-AFC286CEC29F}" dt="2022-04-20T02:53:31.308" v="22" actId="680"/>
        <pc:sldMkLst>
          <pc:docMk/>
          <pc:sldMk cId="3065405130" sldId="256"/>
        </pc:sldMkLst>
        <pc:spChg chg="mod">
          <ac:chgData name="Vignesh S, Rohit" userId="58c807ec-5ce0-475c-9967-64e7e7901bb8" providerId="ADAL" clId="{C12F038A-C1F0-40F2-B8FB-AFC286CEC29F}" dt="2022-04-20T02:53:31.107" v="21"/>
          <ac:spMkLst>
            <pc:docMk/>
            <pc:sldMk cId="3065405130" sldId="256"/>
            <ac:spMk id="2" creationId="{A87B966D-7C2D-4F32-A346-7B8EB6255FE2}"/>
          </ac:spMkLst>
        </pc:spChg>
        <pc:spChg chg="mod">
          <ac:chgData name="Vignesh S, Rohit" userId="58c807ec-5ce0-475c-9967-64e7e7901bb8" providerId="ADAL" clId="{C12F038A-C1F0-40F2-B8FB-AFC286CEC29F}" dt="2022-04-20T02:53:31.107" v="21"/>
          <ac:spMkLst>
            <pc:docMk/>
            <pc:sldMk cId="3065405130" sldId="256"/>
            <ac:spMk id="3" creationId="{D6DDE3C2-8425-4FBA-93ED-A32BD22CAA5D}"/>
          </ac:spMkLst>
        </pc:spChg>
        <pc:spChg chg="add del">
          <ac:chgData name="Vignesh S, Rohit" userId="58c807ec-5ce0-475c-9967-64e7e7901bb8" providerId="ADAL" clId="{C12F038A-C1F0-40F2-B8FB-AFC286CEC29F}" dt="2022-04-20T02:53:00.252" v="3" actId="26606"/>
          <ac:spMkLst>
            <pc:docMk/>
            <pc:sldMk cId="3065405130" sldId="256"/>
            <ac:spMk id="9" creationId="{8C37C960-91F5-4F61-B2CD-8A037920720B}"/>
          </ac:spMkLst>
        </pc:spChg>
        <pc:spChg chg="add del">
          <ac:chgData name="Vignesh S, Rohit" userId="58c807ec-5ce0-475c-9967-64e7e7901bb8" providerId="ADAL" clId="{C12F038A-C1F0-40F2-B8FB-AFC286CEC29F}" dt="2022-04-20T02:53:00.252" v="3" actId="26606"/>
          <ac:spMkLst>
            <pc:docMk/>
            <pc:sldMk cId="3065405130" sldId="256"/>
            <ac:spMk id="11" creationId="{A5C31099-1BBD-40CE-BC60-FCE50741940D}"/>
          </ac:spMkLst>
        </pc:spChg>
        <pc:spChg chg="add del">
          <ac:chgData name="Vignesh S, Rohit" userId="58c807ec-5ce0-475c-9967-64e7e7901bb8" providerId="ADAL" clId="{C12F038A-C1F0-40F2-B8FB-AFC286CEC29F}" dt="2022-04-20T02:53:00.252" v="3" actId="26606"/>
          <ac:spMkLst>
            <pc:docMk/>
            <pc:sldMk cId="3065405130" sldId="256"/>
            <ac:spMk id="13" creationId="{32BCBDFC-4ADF-4297-B113-3B3F524F285E}"/>
          </ac:spMkLst>
        </pc:spChg>
        <pc:spChg chg="add del">
          <ac:chgData name="Vignesh S, Rohit" userId="58c807ec-5ce0-475c-9967-64e7e7901bb8" providerId="ADAL" clId="{C12F038A-C1F0-40F2-B8FB-AFC286CEC29F}" dt="2022-04-20T02:53:00.252" v="3" actId="26606"/>
          <ac:spMkLst>
            <pc:docMk/>
            <pc:sldMk cId="3065405130" sldId="256"/>
            <ac:spMk id="15" creationId="{CD1FC1EF-ABB9-4B80-9582-E47C76BD0670}"/>
          </ac:spMkLst>
        </pc:spChg>
        <pc:spChg chg="add del">
          <ac:chgData name="Vignesh S, Rohit" userId="58c807ec-5ce0-475c-9967-64e7e7901bb8" providerId="ADAL" clId="{C12F038A-C1F0-40F2-B8FB-AFC286CEC29F}" dt="2022-04-20T02:53:00.252" v="3" actId="26606"/>
          <ac:spMkLst>
            <pc:docMk/>
            <pc:sldMk cId="3065405130" sldId="256"/>
            <ac:spMk id="17" creationId="{1088ED32-3423-429F-96E6-C5BF1A957DB8}"/>
          </ac:spMkLst>
        </pc:spChg>
        <pc:spChg chg="add del">
          <ac:chgData name="Vignesh S, Rohit" userId="58c807ec-5ce0-475c-9967-64e7e7901bb8" providerId="ADAL" clId="{C12F038A-C1F0-40F2-B8FB-AFC286CEC29F}" dt="2022-04-20T02:53:00.252" v="3" actId="26606"/>
          <ac:spMkLst>
            <pc:docMk/>
            <pc:sldMk cId="3065405130" sldId="256"/>
            <ac:spMk id="19" creationId="{C7C788C1-07E3-4AC3-B8E7-37A0856A0D24}"/>
          </ac:spMkLst>
        </pc:spChg>
        <pc:spChg chg="add del">
          <ac:chgData name="Vignesh S, Rohit" userId="58c807ec-5ce0-475c-9967-64e7e7901bb8" providerId="ADAL" clId="{C12F038A-C1F0-40F2-B8FB-AFC286CEC29F}" dt="2022-04-20T02:53:00.252" v="3" actId="26606"/>
          <ac:spMkLst>
            <pc:docMk/>
            <pc:sldMk cId="3065405130" sldId="256"/>
            <ac:spMk id="21" creationId="{BBB1F149-105F-4CE9-A59E-12133DCF58F9}"/>
          </ac:spMkLst>
        </pc:spChg>
        <pc:spChg chg="add del">
          <ac:chgData name="Vignesh S, Rohit" userId="58c807ec-5ce0-475c-9967-64e7e7901bb8" providerId="ADAL" clId="{C12F038A-C1F0-40F2-B8FB-AFC286CEC29F}" dt="2022-04-20T02:53:04.374" v="5" actId="26606"/>
          <ac:spMkLst>
            <pc:docMk/>
            <pc:sldMk cId="3065405130" sldId="256"/>
            <ac:spMk id="24" creationId="{2644B391-9BFE-445C-A9EC-F544BB85FBC7}"/>
          </ac:spMkLst>
        </pc:spChg>
        <pc:spChg chg="add del">
          <ac:chgData name="Vignesh S, Rohit" userId="58c807ec-5ce0-475c-9967-64e7e7901bb8" providerId="ADAL" clId="{C12F038A-C1F0-40F2-B8FB-AFC286CEC29F}" dt="2022-04-20T02:53:04.374" v="5" actId="26606"/>
          <ac:spMkLst>
            <pc:docMk/>
            <pc:sldMk cId="3065405130" sldId="256"/>
            <ac:spMk id="25" creationId="{80F26E69-87D9-4655-AE7B-280A87AA3CAD}"/>
          </ac:spMkLst>
        </pc:spChg>
        <pc:spChg chg="add del">
          <ac:chgData name="Vignesh S, Rohit" userId="58c807ec-5ce0-475c-9967-64e7e7901bb8" providerId="ADAL" clId="{C12F038A-C1F0-40F2-B8FB-AFC286CEC29F}" dt="2022-04-20T02:53:07.040" v="7" actId="26606"/>
          <ac:spMkLst>
            <pc:docMk/>
            <pc:sldMk cId="3065405130" sldId="256"/>
            <ac:spMk id="27" creationId="{158B3569-73B2-4D05-8E95-886A6EE17F1F}"/>
          </ac:spMkLst>
        </pc:spChg>
        <pc:spChg chg="add del">
          <ac:chgData name="Vignesh S, Rohit" userId="58c807ec-5ce0-475c-9967-64e7e7901bb8" providerId="ADAL" clId="{C12F038A-C1F0-40F2-B8FB-AFC286CEC29F}" dt="2022-04-20T02:53:07.040" v="7" actId="26606"/>
          <ac:spMkLst>
            <pc:docMk/>
            <pc:sldMk cId="3065405130" sldId="256"/>
            <ac:spMk id="29" creationId="{B71758F4-3F46-45DA-8AC5-4E508DA080BA}"/>
          </ac:spMkLst>
        </pc:spChg>
        <pc:spChg chg="add del">
          <ac:chgData name="Vignesh S, Rohit" userId="58c807ec-5ce0-475c-9967-64e7e7901bb8" providerId="ADAL" clId="{C12F038A-C1F0-40F2-B8FB-AFC286CEC29F}" dt="2022-04-20T02:53:07.040" v="7" actId="26606"/>
          <ac:spMkLst>
            <pc:docMk/>
            <pc:sldMk cId="3065405130" sldId="256"/>
            <ac:spMk id="30" creationId="{8550FED7-7C32-42BB-98DB-30272A6331A9}"/>
          </ac:spMkLst>
        </pc:spChg>
        <pc:spChg chg="add del">
          <ac:chgData name="Vignesh S, Rohit" userId="58c807ec-5ce0-475c-9967-64e7e7901bb8" providerId="ADAL" clId="{C12F038A-C1F0-40F2-B8FB-AFC286CEC29F}" dt="2022-04-20T02:53:09.523" v="9" actId="26606"/>
          <ac:spMkLst>
            <pc:docMk/>
            <pc:sldMk cId="3065405130" sldId="256"/>
            <ac:spMk id="33" creationId="{9B45BA4C-9B54-4496-821F-9E0985CA984D}"/>
          </ac:spMkLst>
        </pc:spChg>
        <pc:spChg chg="add del">
          <ac:chgData name="Vignesh S, Rohit" userId="58c807ec-5ce0-475c-9967-64e7e7901bb8" providerId="ADAL" clId="{C12F038A-C1F0-40F2-B8FB-AFC286CEC29F}" dt="2022-04-20T02:53:30.915" v="20" actId="26606"/>
          <ac:spMkLst>
            <pc:docMk/>
            <pc:sldMk cId="3065405130" sldId="256"/>
            <ac:spMk id="36" creationId="{CA22F210-7186-4074-94C5-FAD2C2EB15B2}"/>
          </ac:spMkLst>
        </pc:spChg>
        <pc:spChg chg="add del">
          <ac:chgData name="Vignesh S, Rohit" userId="58c807ec-5ce0-475c-9967-64e7e7901bb8" providerId="ADAL" clId="{C12F038A-C1F0-40F2-B8FB-AFC286CEC29F}" dt="2022-04-20T02:53:30.915" v="20" actId="26606"/>
          <ac:spMkLst>
            <pc:docMk/>
            <pc:sldMk cId="3065405130" sldId="256"/>
            <ac:spMk id="38" creationId="{11C4FED8-D85F-4B52-875F-AB6873B50373}"/>
          </ac:spMkLst>
        </pc:spChg>
        <pc:spChg chg="add del">
          <ac:chgData name="Vignesh S, Rohit" userId="58c807ec-5ce0-475c-9967-64e7e7901bb8" providerId="ADAL" clId="{C12F038A-C1F0-40F2-B8FB-AFC286CEC29F}" dt="2022-04-20T02:53:22.473" v="14" actId="26606"/>
          <ac:spMkLst>
            <pc:docMk/>
            <pc:sldMk cId="3065405130" sldId="256"/>
            <ac:spMk id="42" creationId="{F6EF57EF-D042-41D3-83E8-41A1FE6C11EB}"/>
          </ac:spMkLst>
        </pc:spChg>
        <pc:spChg chg="add del">
          <ac:chgData name="Vignesh S, Rohit" userId="58c807ec-5ce0-475c-9967-64e7e7901bb8" providerId="ADAL" clId="{C12F038A-C1F0-40F2-B8FB-AFC286CEC29F}" dt="2022-04-20T02:53:22.473" v="14" actId="26606"/>
          <ac:spMkLst>
            <pc:docMk/>
            <pc:sldMk cId="3065405130" sldId="256"/>
            <ac:spMk id="44" creationId="{D00A59BB-A268-4F3E-9D41-CA265AF16870}"/>
          </ac:spMkLst>
        </pc:spChg>
        <pc:spChg chg="add del">
          <ac:chgData name="Vignesh S, Rohit" userId="58c807ec-5ce0-475c-9967-64e7e7901bb8" providerId="ADAL" clId="{C12F038A-C1F0-40F2-B8FB-AFC286CEC29F}" dt="2022-04-20T02:53:22.473" v="14" actId="26606"/>
          <ac:spMkLst>
            <pc:docMk/>
            <pc:sldMk cId="3065405130" sldId="256"/>
            <ac:spMk id="46" creationId="{63794DCE-9D34-40DF-AB3F-06DA8ACCDA97}"/>
          </ac:spMkLst>
        </pc:spChg>
        <pc:spChg chg="add del">
          <ac:chgData name="Vignesh S, Rohit" userId="58c807ec-5ce0-475c-9967-64e7e7901bb8" providerId="ADAL" clId="{C12F038A-C1F0-40F2-B8FB-AFC286CEC29F}" dt="2022-04-20T02:53:22.473" v="14" actId="26606"/>
          <ac:spMkLst>
            <pc:docMk/>
            <pc:sldMk cId="3065405130" sldId="256"/>
            <ac:spMk id="48" creationId="{45006452-918C-4282-A72C-C9692B669104}"/>
          </ac:spMkLst>
        </pc:spChg>
        <pc:spChg chg="add del">
          <ac:chgData name="Vignesh S, Rohit" userId="58c807ec-5ce0-475c-9967-64e7e7901bb8" providerId="ADAL" clId="{C12F038A-C1F0-40F2-B8FB-AFC286CEC29F}" dt="2022-04-20T02:53:29.097" v="18" actId="26606"/>
          <ac:spMkLst>
            <pc:docMk/>
            <pc:sldMk cId="3065405130" sldId="256"/>
            <ac:spMk id="58" creationId="{1199FB19-8541-4759-8EF7-EDC2CC4F7823}"/>
          </ac:spMkLst>
        </pc:spChg>
        <pc:spChg chg="add del">
          <ac:chgData name="Vignesh S, Rohit" userId="58c807ec-5ce0-475c-9967-64e7e7901bb8" providerId="ADAL" clId="{C12F038A-C1F0-40F2-B8FB-AFC286CEC29F}" dt="2022-04-20T02:53:29.097" v="18" actId="26606"/>
          <ac:spMkLst>
            <pc:docMk/>
            <pc:sldMk cId="3065405130" sldId="256"/>
            <ac:spMk id="59" creationId="{977DAE03-AA57-4DFC-A48C-4B398674F59D}"/>
          </ac:spMkLst>
        </pc:spChg>
        <pc:grpChg chg="add del">
          <ac:chgData name="Vignesh S, Rohit" userId="58c807ec-5ce0-475c-9967-64e7e7901bb8" providerId="ADAL" clId="{C12F038A-C1F0-40F2-B8FB-AFC286CEC29F}" dt="2022-04-20T02:53:29.097" v="18" actId="26606"/>
          <ac:grpSpMkLst>
            <pc:docMk/>
            <pc:sldMk cId="3065405130" sldId="256"/>
            <ac:grpSpMk id="50" creationId="{E27AF472-EAE3-4572-AB69-B92BD10DBC6D}"/>
          </ac:grpSpMkLst>
        </pc:grpChg>
        <pc:grpChg chg="add del">
          <ac:chgData name="Vignesh S, Rohit" userId="58c807ec-5ce0-475c-9967-64e7e7901bb8" providerId="ADAL" clId="{C12F038A-C1F0-40F2-B8FB-AFC286CEC29F}" dt="2022-04-20T02:53:29.097" v="18" actId="26606"/>
          <ac:grpSpMkLst>
            <pc:docMk/>
            <pc:sldMk cId="3065405130" sldId="256"/>
            <ac:grpSpMk id="60" creationId="{2303047E-3307-4EF3-87A3-A8490D5506D6}"/>
          </ac:grpSpMkLst>
        </pc:grpChg>
        <pc:picChg chg="add del">
          <ac:chgData name="Vignesh S, Rohit" userId="58c807ec-5ce0-475c-9967-64e7e7901bb8" providerId="ADAL" clId="{C12F038A-C1F0-40F2-B8FB-AFC286CEC29F}" dt="2022-04-20T02:53:00.252" v="3" actId="26606"/>
          <ac:picMkLst>
            <pc:docMk/>
            <pc:sldMk cId="3065405130" sldId="256"/>
            <ac:picMk id="4" creationId="{76428A25-97B8-1E6A-C576-91E83860F6EE}"/>
          </ac:picMkLst>
        </pc:picChg>
        <pc:picChg chg="add del">
          <ac:chgData name="Vignesh S, Rohit" userId="58c807ec-5ce0-475c-9967-64e7e7901bb8" providerId="ADAL" clId="{C12F038A-C1F0-40F2-B8FB-AFC286CEC29F}" dt="2022-04-20T02:53:04.374" v="5" actId="26606"/>
          <ac:picMkLst>
            <pc:docMk/>
            <pc:sldMk cId="3065405130" sldId="256"/>
            <ac:picMk id="23" creationId="{5C130FD3-F931-1104-7E48-7694326869D4}"/>
          </ac:picMkLst>
        </pc:picChg>
        <pc:picChg chg="add del">
          <ac:chgData name="Vignesh S, Rohit" userId="58c807ec-5ce0-475c-9967-64e7e7901bb8" providerId="ADAL" clId="{C12F038A-C1F0-40F2-B8FB-AFC286CEC29F}" dt="2022-04-20T02:53:07.040" v="7" actId="26606"/>
          <ac:picMkLst>
            <pc:docMk/>
            <pc:sldMk cId="3065405130" sldId="256"/>
            <ac:picMk id="28" creationId="{80B1C139-1DB4-D323-0092-9A29D9AF78C9}"/>
          </ac:picMkLst>
        </pc:picChg>
        <pc:picChg chg="add del">
          <ac:chgData name="Vignesh S, Rohit" userId="58c807ec-5ce0-475c-9967-64e7e7901bb8" providerId="ADAL" clId="{C12F038A-C1F0-40F2-B8FB-AFC286CEC29F}" dt="2022-04-20T02:53:09.523" v="9" actId="26606"/>
          <ac:picMkLst>
            <pc:docMk/>
            <pc:sldMk cId="3065405130" sldId="256"/>
            <ac:picMk id="34" creationId="{1E182A4E-EDA4-60BD-8AA7-52F37091557D}"/>
          </ac:picMkLst>
        </pc:picChg>
        <pc:picChg chg="add del mod ord">
          <ac:chgData name="Vignesh S, Rohit" userId="58c807ec-5ce0-475c-9967-64e7e7901bb8" providerId="ADAL" clId="{C12F038A-C1F0-40F2-B8FB-AFC286CEC29F}" dt="2022-04-20T02:53:30.915" v="20" actId="26606"/>
          <ac:picMkLst>
            <pc:docMk/>
            <pc:sldMk cId="3065405130" sldId="256"/>
            <ac:picMk id="37" creationId="{3E1A9D6B-3BFB-527F-92FA-6246ECC573D0}"/>
          </ac:picMkLst>
        </pc:picChg>
        <pc:cxnChg chg="add del">
          <ac:chgData name="Vignesh S, Rohit" userId="58c807ec-5ce0-475c-9967-64e7e7901bb8" providerId="ADAL" clId="{C12F038A-C1F0-40F2-B8FB-AFC286CEC29F}" dt="2022-04-20T02:53:07.040" v="7" actId="26606"/>
          <ac:cxnSpMkLst>
            <pc:docMk/>
            <pc:sldMk cId="3065405130" sldId="256"/>
            <ac:cxnSpMk id="31" creationId="{56020367-4FD5-4596-8E10-C5F095CD8DBF}"/>
          </ac:cxnSpMkLst>
        </pc:cxnChg>
      </pc:sldChg>
      <pc:sldChg chg="modSp new mod">
        <pc:chgData name="Vignesh S, Rohit" userId="58c807ec-5ce0-475c-9967-64e7e7901bb8" providerId="ADAL" clId="{C12F038A-C1F0-40F2-B8FB-AFC286CEC29F}" dt="2022-04-20T03:18:11.569" v="418" actId="20577"/>
        <pc:sldMkLst>
          <pc:docMk/>
          <pc:sldMk cId="699707389" sldId="257"/>
        </pc:sldMkLst>
        <pc:spChg chg="mod">
          <ac:chgData name="Vignesh S, Rohit" userId="58c807ec-5ce0-475c-9967-64e7e7901bb8" providerId="ADAL" clId="{C12F038A-C1F0-40F2-B8FB-AFC286CEC29F}" dt="2022-04-20T03:06:25.681" v="247" actId="207"/>
          <ac:spMkLst>
            <pc:docMk/>
            <pc:sldMk cId="699707389" sldId="257"/>
            <ac:spMk id="2" creationId="{90D45528-ED40-4A2D-B824-6B0D3E5D3D7A}"/>
          </ac:spMkLst>
        </pc:spChg>
        <pc:spChg chg="mod">
          <ac:chgData name="Vignesh S, Rohit" userId="58c807ec-5ce0-475c-9967-64e7e7901bb8" providerId="ADAL" clId="{C12F038A-C1F0-40F2-B8FB-AFC286CEC29F}" dt="2022-04-20T03:18:11.569" v="418" actId="20577"/>
          <ac:spMkLst>
            <pc:docMk/>
            <pc:sldMk cId="699707389" sldId="257"/>
            <ac:spMk id="3" creationId="{24903AF0-D9D3-40C4-A4BF-967FE4B9AFD9}"/>
          </ac:spMkLst>
        </pc:spChg>
      </pc:sldChg>
      <pc:sldChg chg="new del">
        <pc:chgData name="Vignesh S, Rohit" userId="58c807ec-5ce0-475c-9967-64e7e7901bb8" providerId="ADAL" clId="{C12F038A-C1F0-40F2-B8FB-AFC286CEC29F}" dt="2022-04-20T02:54:48.659" v="41" actId="47"/>
        <pc:sldMkLst>
          <pc:docMk/>
          <pc:sldMk cId="3274531455" sldId="257"/>
        </pc:sldMkLst>
      </pc:sldChg>
      <pc:sldChg chg="modSp add del mod">
        <pc:chgData name="Vignesh S, Rohit" userId="58c807ec-5ce0-475c-9967-64e7e7901bb8" providerId="ADAL" clId="{C12F038A-C1F0-40F2-B8FB-AFC286CEC29F}" dt="2022-04-20T02:55:34.131" v="146" actId="2696"/>
        <pc:sldMkLst>
          <pc:docMk/>
          <pc:sldMk cId="69385067" sldId="258"/>
        </pc:sldMkLst>
        <pc:spChg chg="mod">
          <ac:chgData name="Vignesh S, Rohit" userId="58c807ec-5ce0-475c-9967-64e7e7901bb8" providerId="ADAL" clId="{C12F038A-C1F0-40F2-B8FB-AFC286CEC29F}" dt="2022-04-20T02:55:29.753" v="145" actId="20577"/>
          <ac:spMkLst>
            <pc:docMk/>
            <pc:sldMk cId="69385067" sldId="258"/>
            <ac:spMk id="2" creationId="{0154B327-B453-4636-B8C8-744303DA63EE}"/>
          </ac:spMkLst>
        </pc:spChg>
      </pc:sldChg>
      <pc:sldChg chg="modSp add mod">
        <pc:chgData name="Vignesh S, Rohit" userId="58c807ec-5ce0-475c-9967-64e7e7901bb8" providerId="ADAL" clId="{C12F038A-C1F0-40F2-B8FB-AFC286CEC29F}" dt="2022-04-20T03:06:30.067" v="248" actId="207"/>
        <pc:sldMkLst>
          <pc:docMk/>
          <pc:sldMk cId="3223751429" sldId="258"/>
        </pc:sldMkLst>
        <pc:spChg chg="mod">
          <ac:chgData name="Vignesh S, Rohit" userId="58c807ec-5ce0-475c-9967-64e7e7901bb8" providerId="ADAL" clId="{C12F038A-C1F0-40F2-B8FB-AFC286CEC29F}" dt="2022-04-20T03:06:30.067" v="248" actId="207"/>
          <ac:spMkLst>
            <pc:docMk/>
            <pc:sldMk cId="3223751429" sldId="258"/>
            <ac:spMk id="2" creationId="{90D45528-ED40-4A2D-B824-6B0D3E5D3D7A}"/>
          </ac:spMkLst>
        </pc:spChg>
        <pc:spChg chg="mod">
          <ac:chgData name="Vignesh S, Rohit" userId="58c807ec-5ce0-475c-9967-64e7e7901bb8" providerId="ADAL" clId="{C12F038A-C1F0-40F2-B8FB-AFC286CEC29F}" dt="2022-04-20T03:04:54.523" v="216" actId="5793"/>
          <ac:spMkLst>
            <pc:docMk/>
            <pc:sldMk cId="3223751429" sldId="258"/>
            <ac:spMk id="3" creationId="{24903AF0-D9D3-40C4-A4BF-967FE4B9AFD9}"/>
          </ac:spMkLst>
        </pc:spChg>
      </pc:sldChg>
      <pc:sldChg chg="addSp delSp modSp add mod setBg setClrOvrMap">
        <pc:chgData name="Vignesh S, Rohit" userId="58c807ec-5ce0-475c-9967-64e7e7901bb8" providerId="ADAL" clId="{C12F038A-C1F0-40F2-B8FB-AFC286CEC29F}" dt="2022-04-20T03:41:28.596" v="595" actId="207"/>
        <pc:sldMkLst>
          <pc:docMk/>
          <pc:sldMk cId="4037887495" sldId="259"/>
        </pc:sldMkLst>
        <pc:spChg chg="mod ord">
          <ac:chgData name="Vignesh S, Rohit" userId="58c807ec-5ce0-475c-9967-64e7e7901bb8" providerId="ADAL" clId="{C12F038A-C1F0-40F2-B8FB-AFC286CEC29F}" dt="2022-04-20T03:41:28.596" v="595" actId="207"/>
          <ac:spMkLst>
            <pc:docMk/>
            <pc:sldMk cId="4037887495" sldId="259"/>
            <ac:spMk id="2" creationId="{90D45528-ED40-4A2D-B824-6B0D3E5D3D7A}"/>
          </ac:spMkLst>
        </pc:spChg>
        <pc:spChg chg="del mod">
          <ac:chgData name="Vignesh S, Rohit" userId="58c807ec-5ce0-475c-9967-64e7e7901bb8" providerId="ADAL" clId="{C12F038A-C1F0-40F2-B8FB-AFC286CEC29F}" dt="2022-04-20T03:20:24.374" v="421" actId="22"/>
          <ac:spMkLst>
            <pc:docMk/>
            <pc:sldMk cId="4037887495" sldId="259"/>
            <ac:spMk id="3" creationId="{24903AF0-D9D3-40C4-A4BF-967FE4B9AFD9}"/>
          </ac:spMkLst>
        </pc:spChg>
        <pc:spChg chg="add del">
          <ac:chgData name="Vignesh S, Rohit" userId="58c807ec-5ce0-475c-9967-64e7e7901bb8" providerId="ADAL" clId="{C12F038A-C1F0-40F2-B8FB-AFC286CEC29F}" dt="2022-04-20T03:20:41.710" v="426" actId="26606"/>
          <ac:spMkLst>
            <pc:docMk/>
            <pc:sldMk cId="4037887495" sldId="259"/>
            <ac:spMk id="9" creationId="{D81AB59D-EDFD-3945-46CB-AC61D1F85813}"/>
          </ac:spMkLst>
        </pc:spChg>
        <pc:spChg chg="add del">
          <ac:chgData name="Vignesh S, Rohit" userId="58c807ec-5ce0-475c-9967-64e7e7901bb8" providerId="ADAL" clId="{C12F038A-C1F0-40F2-B8FB-AFC286CEC29F}" dt="2022-04-20T03:20:38.997" v="424" actId="26606"/>
          <ac:spMkLst>
            <pc:docMk/>
            <pc:sldMk cId="4037887495" sldId="259"/>
            <ac:spMk id="10" creationId="{E0AE394F-AFF1-4485-AF1F-7387A2F041AA}"/>
          </ac:spMkLst>
        </pc:spChg>
        <pc:spChg chg="add del">
          <ac:chgData name="Vignesh S, Rohit" userId="58c807ec-5ce0-475c-9967-64e7e7901bb8" providerId="ADAL" clId="{C12F038A-C1F0-40F2-B8FB-AFC286CEC29F}" dt="2022-04-20T03:20:38.997" v="424" actId="26606"/>
          <ac:spMkLst>
            <pc:docMk/>
            <pc:sldMk cId="4037887495" sldId="259"/>
            <ac:spMk id="12" creationId="{5683D043-25BB-4AC9-8130-641179672614}"/>
          </ac:spMkLst>
        </pc:spChg>
        <pc:spChg chg="add del">
          <ac:chgData name="Vignesh S, Rohit" userId="58c807ec-5ce0-475c-9967-64e7e7901bb8" providerId="ADAL" clId="{C12F038A-C1F0-40F2-B8FB-AFC286CEC29F}" dt="2022-04-20T03:20:38.997" v="424" actId="26606"/>
          <ac:spMkLst>
            <pc:docMk/>
            <pc:sldMk cId="4037887495" sldId="259"/>
            <ac:spMk id="14" creationId="{AA61CCAC-6875-474C-8E9E-F57ABF078C2B}"/>
          </ac:spMkLst>
        </pc:spChg>
        <pc:spChg chg="add del">
          <ac:chgData name="Vignesh S, Rohit" userId="58c807ec-5ce0-475c-9967-64e7e7901bb8" providerId="ADAL" clId="{C12F038A-C1F0-40F2-B8FB-AFC286CEC29F}" dt="2022-04-20T03:20:41.710" v="426" actId="26606"/>
          <ac:spMkLst>
            <pc:docMk/>
            <pc:sldMk cId="4037887495" sldId="259"/>
            <ac:spMk id="16" creationId="{2711A8FB-68FC-45FC-B01E-38F809E2D439}"/>
          </ac:spMkLst>
        </pc:spChg>
        <pc:spChg chg="add del">
          <ac:chgData name="Vignesh S, Rohit" userId="58c807ec-5ce0-475c-9967-64e7e7901bb8" providerId="ADAL" clId="{C12F038A-C1F0-40F2-B8FB-AFC286CEC29F}" dt="2022-04-20T03:20:41.710" v="426" actId="26606"/>
          <ac:spMkLst>
            <pc:docMk/>
            <pc:sldMk cId="4037887495" sldId="259"/>
            <ac:spMk id="17" creationId="{1ECAB1E8-8195-4748-BE71-FF806D86892E}"/>
          </ac:spMkLst>
        </pc:spChg>
        <pc:spChg chg="add del">
          <ac:chgData name="Vignesh S, Rohit" userId="58c807ec-5ce0-475c-9967-64e7e7901bb8" providerId="ADAL" clId="{C12F038A-C1F0-40F2-B8FB-AFC286CEC29F}" dt="2022-04-20T03:20:41.710" v="426" actId="26606"/>
          <ac:spMkLst>
            <pc:docMk/>
            <pc:sldMk cId="4037887495" sldId="259"/>
            <ac:spMk id="18" creationId="{2A865FE3-5FC9-4049-87CF-30019C46C0F5}"/>
          </ac:spMkLst>
        </pc:spChg>
        <pc:spChg chg="add del">
          <ac:chgData name="Vignesh S, Rohit" userId="58c807ec-5ce0-475c-9967-64e7e7901bb8" providerId="ADAL" clId="{C12F038A-C1F0-40F2-B8FB-AFC286CEC29F}" dt="2022-04-20T03:20:41.710" v="426" actId="26606"/>
          <ac:spMkLst>
            <pc:docMk/>
            <pc:sldMk cId="4037887495" sldId="259"/>
            <ac:spMk id="19" creationId="{57F6BDD4-E066-4008-8011-6CC31AEB4556}"/>
          </ac:spMkLst>
        </pc:spChg>
        <pc:spChg chg="add del">
          <ac:chgData name="Vignesh S, Rohit" userId="58c807ec-5ce0-475c-9967-64e7e7901bb8" providerId="ADAL" clId="{C12F038A-C1F0-40F2-B8FB-AFC286CEC29F}" dt="2022-04-20T03:20:55.071" v="430" actId="26606"/>
          <ac:spMkLst>
            <pc:docMk/>
            <pc:sldMk cId="4037887495" sldId="259"/>
            <ac:spMk id="20" creationId="{4652D57C-331F-43B8-9C07-69FBA9C0279E}"/>
          </ac:spMkLst>
        </pc:spChg>
        <pc:spChg chg="add del">
          <ac:chgData name="Vignesh S, Rohit" userId="58c807ec-5ce0-475c-9967-64e7e7901bb8" providerId="ADAL" clId="{C12F038A-C1F0-40F2-B8FB-AFC286CEC29F}" dt="2022-04-20T03:20:49.968" v="428" actId="26606"/>
          <ac:spMkLst>
            <pc:docMk/>
            <pc:sldMk cId="4037887495" sldId="259"/>
            <ac:spMk id="21" creationId="{F4C0B10B-D2C4-4A54-AFAD-3D27DF88BB37}"/>
          </ac:spMkLst>
        </pc:spChg>
        <pc:spChg chg="add del">
          <ac:chgData name="Vignesh S, Rohit" userId="58c807ec-5ce0-475c-9967-64e7e7901bb8" providerId="ADAL" clId="{C12F038A-C1F0-40F2-B8FB-AFC286CEC29F}" dt="2022-04-20T03:20:49.968" v="428" actId="26606"/>
          <ac:spMkLst>
            <pc:docMk/>
            <pc:sldMk cId="4037887495" sldId="259"/>
            <ac:spMk id="27" creationId="{41D65B4C-5095-133D-2C79-F82048406E03}"/>
          </ac:spMkLst>
        </pc:spChg>
        <pc:spChg chg="add del">
          <ac:chgData name="Vignesh S, Rohit" userId="58c807ec-5ce0-475c-9967-64e7e7901bb8" providerId="ADAL" clId="{C12F038A-C1F0-40F2-B8FB-AFC286CEC29F}" dt="2022-04-20T03:20:55.071" v="430" actId="26606"/>
          <ac:spMkLst>
            <pc:docMk/>
            <pc:sldMk cId="4037887495" sldId="259"/>
            <ac:spMk id="29" creationId="{AC5782D3-6CED-43A7-BE35-09C48F8091FB}"/>
          </ac:spMkLst>
        </pc:spChg>
        <pc:spChg chg="add del">
          <ac:chgData name="Vignesh S, Rohit" userId="58c807ec-5ce0-475c-9967-64e7e7901bb8" providerId="ADAL" clId="{C12F038A-C1F0-40F2-B8FB-AFC286CEC29F}" dt="2022-04-20T03:20:55.071" v="430" actId="26606"/>
          <ac:spMkLst>
            <pc:docMk/>
            <pc:sldMk cId="4037887495" sldId="259"/>
            <ac:spMk id="30" creationId="{6721F593-ECD2-4B5B-AAE4-0866A4CDC970}"/>
          </ac:spMkLst>
        </pc:spChg>
        <pc:spChg chg="add del">
          <ac:chgData name="Vignesh S, Rohit" userId="58c807ec-5ce0-475c-9967-64e7e7901bb8" providerId="ADAL" clId="{C12F038A-C1F0-40F2-B8FB-AFC286CEC29F}" dt="2022-04-20T03:20:55.071" v="430" actId="26606"/>
          <ac:spMkLst>
            <pc:docMk/>
            <pc:sldMk cId="4037887495" sldId="259"/>
            <ac:spMk id="31" creationId="{71DEE99F-D18C-4025-BA3F-CEBF5258ED3D}"/>
          </ac:spMkLst>
        </pc:spChg>
        <pc:spChg chg="add del">
          <ac:chgData name="Vignesh S, Rohit" userId="58c807ec-5ce0-475c-9967-64e7e7901bb8" providerId="ADAL" clId="{C12F038A-C1F0-40F2-B8FB-AFC286CEC29F}" dt="2022-04-20T03:20:55.071" v="430" actId="26606"/>
          <ac:spMkLst>
            <pc:docMk/>
            <pc:sldMk cId="4037887495" sldId="259"/>
            <ac:spMk id="32" creationId="{976FA5D9-3A7C-4FA7-9BA8-1905D703FD77}"/>
          </ac:spMkLst>
        </pc:spChg>
        <pc:spChg chg="add del">
          <ac:chgData name="Vignesh S, Rohit" userId="58c807ec-5ce0-475c-9967-64e7e7901bb8" providerId="ADAL" clId="{C12F038A-C1F0-40F2-B8FB-AFC286CEC29F}" dt="2022-04-20T03:20:55.071" v="430" actId="26606"/>
          <ac:spMkLst>
            <pc:docMk/>
            <pc:sldMk cId="4037887495" sldId="259"/>
            <ac:spMk id="33" creationId="{6A852916-0F6D-3EDC-6EE9-9C054FDDAA6B}"/>
          </ac:spMkLst>
        </pc:spChg>
        <pc:spChg chg="add del">
          <ac:chgData name="Vignesh S, Rohit" userId="58c807ec-5ce0-475c-9967-64e7e7901bb8" providerId="ADAL" clId="{C12F038A-C1F0-40F2-B8FB-AFC286CEC29F}" dt="2022-04-20T03:20:56.910" v="432" actId="26606"/>
          <ac:spMkLst>
            <pc:docMk/>
            <pc:sldMk cId="4037887495" sldId="259"/>
            <ac:spMk id="35" creationId="{5E8D2E83-FB3A-40E7-A9E5-7AB389D612B4}"/>
          </ac:spMkLst>
        </pc:spChg>
        <pc:spChg chg="add del">
          <ac:chgData name="Vignesh S, Rohit" userId="58c807ec-5ce0-475c-9967-64e7e7901bb8" providerId="ADAL" clId="{C12F038A-C1F0-40F2-B8FB-AFC286CEC29F}" dt="2022-04-20T03:20:56.910" v="432" actId="26606"/>
          <ac:spMkLst>
            <pc:docMk/>
            <pc:sldMk cId="4037887495" sldId="259"/>
            <ac:spMk id="36" creationId="{1078CCAE-C157-DA5A-FBE7-C495045EA2F8}"/>
          </ac:spMkLst>
        </pc:spChg>
        <pc:spChg chg="add">
          <ac:chgData name="Vignesh S, Rohit" userId="58c807ec-5ce0-475c-9967-64e7e7901bb8" providerId="ADAL" clId="{C12F038A-C1F0-40F2-B8FB-AFC286CEC29F}" dt="2022-04-20T03:20:56.922" v="433" actId="26606"/>
          <ac:spMkLst>
            <pc:docMk/>
            <pc:sldMk cId="4037887495" sldId="259"/>
            <ac:spMk id="38" creationId="{6B5E2835-4E47-45B3-9CFE-732FF7B05472}"/>
          </ac:spMkLst>
        </pc:spChg>
        <pc:spChg chg="add">
          <ac:chgData name="Vignesh S, Rohit" userId="58c807ec-5ce0-475c-9967-64e7e7901bb8" providerId="ADAL" clId="{C12F038A-C1F0-40F2-B8FB-AFC286CEC29F}" dt="2022-04-20T03:20:56.922" v="433" actId="26606"/>
          <ac:spMkLst>
            <pc:docMk/>
            <pc:sldMk cId="4037887495" sldId="259"/>
            <ac:spMk id="39" creationId="{5B45AD5D-AA52-4F7B-9362-576A39AD9E09}"/>
          </ac:spMkLst>
        </pc:spChg>
        <pc:spChg chg="add">
          <ac:chgData name="Vignesh S, Rohit" userId="58c807ec-5ce0-475c-9967-64e7e7901bb8" providerId="ADAL" clId="{C12F038A-C1F0-40F2-B8FB-AFC286CEC29F}" dt="2022-04-20T03:20:56.922" v="433" actId="26606"/>
          <ac:spMkLst>
            <pc:docMk/>
            <pc:sldMk cId="4037887495" sldId="259"/>
            <ac:spMk id="40" creationId="{AEDD7960-4866-4399-BEF6-DD1431AB4E34}"/>
          </ac:spMkLst>
        </pc:spChg>
        <pc:spChg chg="add">
          <ac:chgData name="Vignesh S, Rohit" userId="58c807ec-5ce0-475c-9967-64e7e7901bb8" providerId="ADAL" clId="{C12F038A-C1F0-40F2-B8FB-AFC286CEC29F}" dt="2022-04-20T03:20:56.922" v="433" actId="26606"/>
          <ac:spMkLst>
            <pc:docMk/>
            <pc:sldMk cId="4037887495" sldId="259"/>
            <ac:spMk id="41" creationId="{55D4142C-5077-457F-A6AD-3FECFDB39685}"/>
          </ac:spMkLst>
        </pc:spChg>
        <pc:spChg chg="add">
          <ac:chgData name="Vignesh S, Rohit" userId="58c807ec-5ce0-475c-9967-64e7e7901bb8" providerId="ADAL" clId="{C12F038A-C1F0-40F2-B8FB-AFC286CEC29F}" dt="2022-04-20T03:20:56.922" v="433" actId="26606"/>
          <ac:spMkLst>
            <pc:docMk/>
            <pc:sldMk cId="4037887495" sldId="259"/>
            <ac:spMk id="42" creationId="{7A5F0580-5EE9-419F-96EE-B6529EF6E7D0}"/>
          </ac:spMkLst>
        </pc:spChg>
        <pc:spChg chg="add mod">
          <ac:chgData name="Vignesh S, Rohit" userId="58c807ec-5ce0-475c-9967-64e7e7901bb8" providerId="ADAL" clId="{C12F038A-C1F0-40F2-B8FB-AFC286CEC29F}" dt="2022-04-20T03:22:34.928" v="488"/>
          <ac:spMkLst>
            <pc:docMk/>
            <pc:sldMk cId="4037887495" sldId="259"/>
            <ac:spMk id="43" creationId="{B7587072-F3B5-AFE6-79C7-0686B59F1A7C}"/>
          </ac:spMkLst>
        </pc:spChg>
        <pc:grpChg chg="add del">
          <ac:chgData name="Vignesh S, Rohit" userId="58c807ec-5ce0-475c-9967-64e7e7901bb8" providerId="ADAL" clId="{C12F038A-C1F0-40F2-B8FB-AFC286CEC29F}" dt="2022-04-20T03:20:49.968" v="428" actId="26606"/>
          <ac:grpSpMkLst>
            <pc:docMk/>
            <pc:sldMk cId="4037887495" sldId="259"/>
            <ac:grpSpMk id="22" creationId="{B6BADB90-C74B-40D6-86DC-503F65FCE8DC}"/>
          </ac:grpSpMkLst>
        </pc:grpChg>
        <pc:picChg chg="add mod ord">
          <ac:chgData name="Vignesh S, Rohit" userId="58c807ec-5ce0-475c-9967-64e7e7901bb8" providerId="ADAL" clId="{C12F038A-C1F0-40F2-B8FB-AFC286CEC29F}" dt="2022-04-20T03:21:02.734" v="434" actId="27614"/>
          <ac:picMkLst>
            <pc:docMk/>
            <pc:sldMk cId="4037887495" sldId="259"/>
            <ac:picMk id="5" creationId="{76FB115C-29E2-4687-80ED-1CDCB32FEC12}"/>
          </ac:picMkLst>
        </pc:picChg>
      </pc:sldChg>
      <pc:sldChg chg="addSp delSp modSp add mod ord">
        <pc:chgData name="Vignesh S, Rohit" userId="58c807ec-5ce0-475c-9967-64e7e7901bb8" providerId="ADAL" clId="{C12F038A-C1F0-40F2-B8FB-AFC286CEC29F}" dt="2022-04-25T10:39:21.844" v="770"/>
        <pc:sldMkLst>
          <pc:docMk/>
          <pc:sldMk cId="3633125773" sldId="260"/>
        </pc:sldMkLst>
        <pc:spChg chg="mod">
          <ac:chgData name="Vignesh S, Rohit" userId="58c807ec-5ce0-475c-9967-64e7e7901bb8" providerId="ADAL" clId="{C12F038A-C1F0-40F2-B8FB-AFC286CEC29F}" dt="2022-04-20T03:33:00.488" v="531" actId="20577"/>
          <ac:spMkLst>
            <pc:docMk/>
            <pc:sldMk cId="3633125773" sldId="260"/>
            <ac:spMk id="2" creationId="{90D45528-ED40-4A2D-B824-6B0D3E5D3D7A}"/>
          </ac:spMkLst>
        </pc:spChg>
        <pc:spChg chg="mod">
          <ac:chgData name="Vignesh S, Rohit" userId="58c807ec-5ce0-475c-9967-64e7e7901bb8" providerId="ADAL" clId="{C12F038A-C1F0-40F2-B8FB-AFC286CEC29F}" dt="2022-04-20T03:27:03.844" v="516" actId="6549"/>
          <ac:spMkLst>
            <pc:docMk/>
            <pc:sldMk cId="3633125773" sldId="260"/>
            <ac:spMk id="3" creationId="{24903AF0-D9D3-40C4-A4BF-967FE4B9AFD9}"/>
          </ac:spMkLst>
        </pc:spChg>
        <pc:graphicFrameChg chg="add del mod">
          <ac:chgData name="Vignesh S, Rohit" userId="58c807ec-5ce0-475c-9967-64e7e7901bb8" providerId="ADAL" clId="{C12F038A-C1F0-40F2-B8FB-AFC286CEC29F}" dt="2022-04-20T03:34:10.232" v="534" actId="478"/>
          <ac:graphicFrameMkLst>
            <pc:docMk/>
            <pc:sldMk cId="3633125773" sldId="260"/>
            <ac:graphicFrameMk id="4" creationId="{707B3294-506E-419D-BCC3-B134323C30FE}"/>
          </ac:graphicFrameMkLst>
        </pc:graphicFrameChg>
        <pc:graphicFrameChg chg="add mod">
          <ac:chgData name="Vignesh S, Rohit" userId="58c807ec-5ce0-475c-9967-64e7e7901bb8" providerId="ADAL" clId="{C12F038A-C1F0-40F2-B8FB-AFC286CEC29F}" dt="2022-04-25T10:39:21.844" v="770"/>
          <ac:graphicFrameMkLst>
            <pc:docMk/>
            <pc:sldMk cId="3633125773" sldId="260"/>
            <ac:graphicFrameMk id="5" creationId="{213D1E3F-AD24-4A7E-B72F-BD3A7840AFCD}"/>
          </ac:graphicFrameMkLst>
        </pc:graphicFrameChg>
      </pc:sldChg>
      <pc:sldChg chg="modSp add mod ord">
        <pc:chgData name="Vignesh S, Rohit" userId="58c807ec-5ce0-475c-9967-64e7e7901bb8" providerId="ADAL" clId="{C12F038A-C1F0-40F2-B8FB-AFC286CEC29F}" dt="2022-04-20T03:36:55.723" v="551" actId="20577"/>
        <pc:sldMkLst>
          <pc:docMk/>
          <pc:sldMk cId="347200114" sldId="261"/>
        </pc:sldMkLst>
        <pc:spChg chg="mod">
          <ac:chgData name="Vignesh S, Rohit" userId="58c807ec-5ce0-475c-9967-64e7e7901bb8" providerId="ADAL" clId="{C12F038A-C1F0-40F2-B8FB-AFC286CEC29F}" dt="2022-04-20T03:36:55.723" v="551" actId="20577"/>
          <ac:spMkLst>
            <pc:docMk/>
            <pc:sldMk cId="347200114" sldId="261"/>
            <ac:spMk id="2" creationId="{0154B327-B453-4636-B8C8-744303DA63EE}"/>
          </ac:spMkLst>
        </pc:spChg>
      </pc:sldChg>
      <pc:sldChg chg="modSp add mod ord">
        <pc:chgData name="Vignesh S, Rohit" userId="58c807ec-5ce0-475c-9967-64e7e7901bb8" providerId="ADAL" clId="{C12F038A-C1F0-40F2-B8FB-AFC286CEC29F}" dt="2022-04-20T03:48:18.183" v="689" actId="20577"/>
        <pc:sldMkLst>
          <pc:docMk/>
          <pc:sldMk cId="1127675079" sldId="262"/>
        </pc:sldMkLst>
        <pc:spChg chg="mod">
          <ac:chgData name="Vignesh S, Rohit" userId="58c807ec-5ce0-475c-9967-64e7e7901bb8" providerId="ADAL" clId="{C12F038A-C1F0-40F2-B8FB-AFC286CEC29F}" dt="2022-04-20T03:41:23.629" v="594" actId="207"/>
          <ac:spMkLst>
            <pc:docMk/>
            <pc:sldMk cId="1127675079" sldId="262"/>
            <ac:spMk id="2" creationId="{90D45528-ED40-4A2D-B824-6B0D3E5D3D7A}"/>
          </ac:spMkLst>
        </pc:spChg>
        <pc:spChg chg="mod">
          <ac:chgData name="Vignesh S, Rohit" userId="58c807ec-5ce0-475c-9967-64e7e7901bb8" providerId="ADAL" clId="{C12F038A-C1F0-40F2-B8FB-AFC286CEC29F}" dt="2022-04-20T03:48:18.183" v="689" actId="20577"/>
          <ac:spMkLst>
            <pc:docMk/>
            <pc:sldMk cId="1127675079" sldId="262"/>
            <ac:spMk id="3" creationId="{24903AF0-D9D3-40C4-A4BF-967FE4B9AFD9}"/>
          </ac:spMkLst>
        </pc:spChg>
      </pc:sldChg>
      <pc:sldChg chg="modSp add mod">
        <pc:chgData name="Vignesh S, Rohit" userId="58c807ec-5ce0-475c-9967-64e7e7901bb8" providerId="ADAL" clId="{C12F038A-C1F0-40F2-B8FB-AFC286CEC29F}" dt="2022-04-20T03:47:20.281" v="679" actId="313"/>
        <pc:sldMkLst>
          <pc:docMk/>
          <pc:sldMk cId="2866662557" sldId="263"/>
        </pc:sldMkLst>
        <pc:spChg chg="mod">
          <ac:chgData name="Vignesh S, Rohit" userId="58c807ec-5ce0-475c-9967-64e7e7901bb8" providerId="ADAL" clId="{C12F038A-C1F0-40F2-B8FB-AFC286CEC29F}" dt="2022-04-20T03:45:07.705" v="602" actId="20577"/>
          <ac:spMkLst>
            <pc:docMk/>
            <pc:sldMk cId="2866662557" sldId="263"/>
            <ac:spMk id="2" creationId="{90D45528-ED40-4A2D-B824-6B0D3E5D3D7A}"/>
          </ac:spMkLst>
        </pc:spChg>
        <pc:spChg chg="mod">
          <ac:chgData name="Vignesh S, Rohit" userId="58c807ec-5ce0-475c-9967-64e7e7901bb8" providerId="ADAL" clId="{C12F038A-C1F0-40F2-B8FB-AFC286CEC29F}" dt="2022-04-20T03:47:20.281" v="679" actId="313"/>
          <ac:spMkLst>
            <pc:docMk/>
            <pc:sldMk cId="2866662557" sldId="263"/>
            <ac:spMk id="3" creationId="{24903AF0-D9D3-40C4-A4BF-967FE4B9AFD9}"/>
          </ac:spMkLst>
        </pc:spChg>
      </pc:sldChg>
      <pc:sldChg chg="modSp add mod">
        <pc:chgData name="Vignesh S, Rohit" userId="58c807ec-5ce0-475c-9967-64e7e7901bb8" providerId="ADAL" clId="{C12F038A-C1F0-40F2-B8FB-AFC286CEC29F}" dt="2022-04-20T07:37:11.841" v="768" actId="14100"/>
        <pc:sldMkLst>
          <pc:docMk/>
          <pc:sldMk cId="20127039" sldId="264"/>
        </pc:sldMkLst>
        <pc:spChg chg="mod">
          <ac:chgData name="Vignesh S, Rohit" userId="58c807ec-5ce0-475c-9967-64e7e7901bb8" providerId="ADAL" clId="{C12F038A-C1F0-40F2-B8FB-AFC286CEC29F}" dt="2022-04-20T07:37:01.466" v="766" actId="27636"/>
          <ac:spMkLst>
            <pc:docMk/>
            <pc:sldMk cId="20127039" sldId="264"/>
            <ac:spMk id="2" creationId="{90D45528-ED40-4A2D-B824-6B0D3E5D3D7A}"/>
          </ac:spMkLst>
        </pc:spChg>
        <pc:spChg chg="mod">
          <ac:chgData name="Vignesh S, Rohit" userId="58c807ec-5ce0-475c-9967-64e7e7901bb8" providerId="ADAL" clId="{C12F038A-C1F0-40F2-B8FB-AFC286CEC29F}" dt="2022-04-20T07:37:11.841" v="768" actId="14100"/>
          <ac:spMkLst>
            <pc:docMk/>
            <pc:sldMk cId="20127039" sldId="264"/>
            <ac:spMk id="3" creationId="{24903AF0-D9D3-40C4-A4BF-967FE4B9AFD9}"/>
          </ac:spMkLst>
        </pc:spChg>
      </pc:sldChg>
      <pc:sldMasterChg chg="addSldLayout delSldLayout">
        <pc:chgData name="Vignesh S, Rohit" userId="58c807ec-5ce0-475c-9967-64e7e7901bb8" providerId="ADAL" clId="{C12F038A-C1F0-40F2-B8FB-AFC286CEC29F}" dt="2022-04-20T02:53:33.773" v="23" actId="680"/>
        <pc:sldMasterMkLst>
          <pc:docMk/>
          <pc:sldMasterMk cId="1475302410" sldId="2147483648"/>
        </pc:sldMasterMkLst>
        <pc:sldLayoutChg chg="add">
          <pc:chgData name="Vignesh S, Rohit" userId="58c807ec-5ce0-475c-9967-64e7e7901bb8" providerId="ADAL" clId="{C12F038A-C1F0-40F2-B8FB-AFC286CEC29F}" dt="2022-04-20T02:53:33.773" v="23" actId="680"/>
          <pc:sldLayoutMkLst>
            <pc:docMk/>
            <pc:sldMasterMk cId="1475302410" sldId="2147483648"/>
            <pc:sldLayoutMk cId="2595633391" sldId="2147483649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1.308" v="22" actId="680"/>
          <pc:sldLayoutMkLst>
            <pc:docMk/>
            <pc:sldMasterMk cId="1475302410" sldId="2147483648"/>
            <pc:sldLayoutMk cId="3828895450" sldId="2147483649"/>
          </pc:sldLayoutMkLst>
        </pc:sldLayoutChg>
      </pc:sldMasterChg>
      <pc:sldMasterChg chg="add del addSldLayout delSldLayout">
        <pc:chgData name="Vignesh S, Rohit" userId="58c807ec-5ce0-475c-9967-64e7e7901bb8" providerId="ADAL" clId="{C12F038A-C1F0-40F2-B8FB-AFC286CEC29F}" dt="2022-04-20T02:53:30.915" v="20" actId="26606"/>
        <pc:sldMasterMkLst>
          <pc:docMk/>
          <pc:sldMasterMk cId="273428166" sldId="2147483650"/>
        </pc:sldMasterMkLst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251041670" sldId="2147483651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2506367643" sldId="2147483652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2413072832" sldId="2147483653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620953297" sldId="2147483654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4219405643" sldId="2147483655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402745385" sldId="2147483656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3013099418" sldId="2147483657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2791500723" sldId="2147483658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3000376520" sldId="2147483659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2280428616" sldId="2147483660"/>
          </pc:sldLayoutMkLst>
        </pc:sldLayoutChg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273428166" sldId="2147483650"/>
            <pc:sldLayoutMk cId="2972794424" sldId="2147483661"/>
          </pc:sldLayoutMkLst>
        </pc:sldLayoutChg>
      </pc:sldMasterChg>
      <pc:sldMasterChg chg="add del replId addSldLayout delSldLayout">
        <pc:chgData name="Vignesh S, Rohit" userId="58c807ec-5ce0-475c-9967-64e7e7901bb8" providerId="ADAL" clId="{C12F038A-C1F0-40F2-B8FB-AFC286CEC29F}" dt="2022-04-20T02:53:30.915" v="20" actId="26606"/>
        <pc:sldMasterMkLst>
          <pc:docMk/>
          <pc:sldMasterMk cId="740795948" sldId="2147483662"/>
        </pc:sldMasterMkLst>
        <pc:sldLayoutChg chg="add del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4176050428" sldId="2147483663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2695175815" sldId="2147483664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3015183983" sldId="2147483665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2558851349" sldId="2147483666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685223000" sldId="2147483667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3211690850" sldId="2147483668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3684053686" sldId="2147483669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3452069466" sldId="2147483670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529650198" sldId="2147483671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2152407155" sldId="2147483672"/>
          </pc:sldLayoutMkLst>
        </pc:sldLayoutChg>
        <pc:sldLayoutChg chg="add del replId">
          <pc:chgData name="Vignesh S, Rohit" userId="58c807ec-5ce0-475c-9967-64e7e7901bb8" providerId="ADAL" clId="{C12F038A-C1F0-40F2-B8FB-AFC286CEC29F}" dt="2022-04-20T02:53:30.915" v="20" actId="26606"/>
          <pc:sldLayoutMkLst>
            <pc:docMk/>
            <pc:sldMasterMk cId="740795948" sldId="2147483662"/>
            <pc:sldLayoutMk cId="723534103" sldId="2147483673"/>
          </pc:sldLayoutMkLst>
        </pc:sldLayoutChg>
      </pc:sldMasterChg>
      <pc:sldMasterChg chg="add del addSldLayout delSldLayout">
        <pc:chgData name="Vignesh S, Rohit" userId="58c807ec-5ce0-475c-9967-64e7e7901bb8" providerId="ADAL" clId="{C12F038A-C1F0-40F2-B8FB-AFC286CEC29F}" dt="2022-04-20T02:53:00.252" v="3" actId="26606"/>
        <pc:sldMasterMkLst>
          <pc:docMk/>
          <pc:sldMasterMk cId="319074449" sldId="2147483675"/>
        </pc:sldMasterMkLst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456062227" sldId="2147483664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3398638439" sldId="2147483665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1839858253" sldId="2147483666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312694105" sldId="2147483667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4106803267" sldId="2147483668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2923133062" sldId="2147483669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1691120556" sldId="2147483670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421403488" sldId="2147483671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2368509654" sldId="2147483672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3037910268" sldId="2147483673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0.252" v="3" actId="26606"/>
          <pc:sldLayoutMkLst>
            <pc:docMk/>
            <pc:sldMasterMk cId="319074449" sldId="2147483675"/>
            <pc:sldLayoutMk cId="262523320" sldId="2147483674"/>
          </pc:sldLayoutMkLst>
        </pc:sldLayoutChg>
      </pc:sldMasterChg>
      <pc:sldMasterChg chg="add del addSldLayout delSldLayout">
        <pc:chgData name="Vignesh S, Rohit" userId="58c807ec-5ce0-475c-9967-64e7e7901bb8" providerId="ADAL" clId="{C12F038A-C1F0-40F2-B8FB-AFC286CEC29F}" dt="2022-04-20T02:53:04.374" v="5" actId="26606"/>
        <pc:sldMasterMkLst>
          <pc:docMk/>
          <pc:sldMasterMk cId="819320416" sldId="2147483688"/>
        </pc:sldMasterMkLst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2830090288" sldId="2147483677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3066678299" sldId="2147483678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1662723833" sldId="2147483679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3155414161" sldId="2147483680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210763678" sldId="2147483681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760738176" sldId="2147483682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3702480935" sldId="2147483683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4223409890" sldId="2147483684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551330821" sldId="2147483685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2145498654" sldId="2147483686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4.374" v="5" actId="26606"/>
          <pc:sldLayoutMkLst>
            <pc:docMk/>
            <pc:sldMasterMk cId="819320416" sldId="2147483688"/>
            <pc:sldLayoutMk cId="2565790734" sldId="2147483687"/>
          </pc:sldLayoutMkLst>
        </pc:sldLayoutChg>
      </pc:sldMasterChg>
      <pc:sldMasterChg chg="add del addSldLayout delSldLayout">
        <pc:chgData name="Vignesh S, Rohit" userId="58c807ec-5ce0-475c-9967-64e7e7901bb8" providerId="ADAL" clId="{C12F038A-C1F0-40F2-B8FB-AFC286CEC29F}" dt="2022-04-20T02:53:07.040" v="7" actId="26606"/>
        <pc:sldMasterMkLst>
          <pc:docMk/>
          <pc:sldMasterMk cId="4019312905" sldId="2147483727"/>
        </pc:sldMasterMkLst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1832420704" sldId="2147483716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3720968716" sldId="2147483717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3659059879" sldId="2147483718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4272332156" sldId="2147483719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606136162" sldId="2147483720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2451144821" sldId="2147483721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4265690407" sldId="2147483722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3562232767" sldId="2147483723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1846638670" sldId="2147483724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4013395619" sldId="2147483725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7.040" v="7" actId="26606"/>
          <pc:sldLayoutMkLst>
            <pc:docMk/>
            <pc:sldMasterMk cId="4019312905" sldId="2147483727"/>
            <pc:sldLayoutMk cId="1478119952" sldId="2147483726"/>
          </pc:sldLayoutMkLst>
        </pc:sldLayoutChg>
      </pc:sldMasterChg>
      <pc:sldMasterChg chg="add del addSldLayout delSldLayout">
        <pc:chgData name="Vignesh S, Rohit" userId="58c807ec-5ce0-475c-9967-64e7e7901bb8" providerId="ADAL" clId="{C12F038A-C1F0-40F2-B8FB-AFC286CEC29F}" dt="2022-04-20T02:53:09.523" v="9" actId="26606"/>
        <pc:sldMasterMkLst>
          <pc:docMk/>
          <pc:sldMasterMk cId="665991277" sldId="2147483740"/>
        </pc:sldMasterMkLst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1571797795" sldId="2147483729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979626891" sldId="2147483730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980206838" sldId="2147483731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1798584587" sldId="2147483732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1818606388" sldId="2147483733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1213012440" sldId="2147483734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919671552" sldId="2147483735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2328144193" sldId="2147483736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3346240427" sldId="2147483737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1030556301" sldId="2147483738"/>
          </pc:sldLayoutMkLst>
        </pc:sldLayoutChg>
        <pc:sldLayoutChg chg="add del">
          <pc:chgData name="Vignesh S, Rohit" userId="58c807ec-5ce0-475c-9967-64e7e7901bb8" providerId="ADAL" clId="{C12F038A-C1F0-40F2-B8FB-AFC286CEC29F}" dt="2022-04-20T02:53:09.523" v="9" actId="26606"/>
          <pc:sldLayoutMkLst>
            <pc:docMk/>
            <pc:sldMasterMk cId="665991277" sldId="2147483740"/>
            <pc:sldLayoutMk cId="684069958" sldId="2147483739"/>
          </pc:sldLayoutMkLst>
        </pc:sldLayoutChg>
      </pc:sldMaster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08FBA-547E-46F8-801A-325D62E6B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96BFA1-A6D1-4FF5-A513-06435FD932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35472-B2B8-4146-8219-C3C06AA10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63DB3-74DA-4DB9-9F05-0D5A4273B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36102-82E7-46E8-BA37-81312B09D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08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16854-9FCA-4CEC-BB69-31FEFEA9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6C54DD-5FD5-443E-A408-D66E1D2E97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D9D4F-52F2-4F3E-A3EB-3C1112DF5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78644-DFB4-40C6-834D-9F8A95901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BDBB0-64AD-49B9-97FD-25139BA9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52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C13FD2-FBA5-4018-B292-8AB2A02FB2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1DE960-127C-4B79-8648-1C7FEC8802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065BE-F3FB-4FA6-9E97-F3084226B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0E6A1-2DAB-4DE0-AD71-D766AE421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B0B7C-0C4B-4243-83D7-361A045DE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314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A3C03-F9C1-47E1-AB1C-CEFC50D20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FE500-4319-4D40-B688-E709BE8A4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CF545-2DC2-4DB2-846F-30A45BF8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69EFE-402A-447E-AB47-232FE6854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4FAA6-C82A-4E6C-BE8F-2A6EAA9C5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9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3F88-C511-49D4-8BC8-0157A7A6F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70BC2-D6D0-4156-9688-685C42254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94A75-9E64-4F4E-B121-0F4686DE9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EABED-5588-4E03-AE75-02F686D6C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2EAF9-884A-47CC-9DCC-3E0D65E76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F8D49-25BB-4F66-9B41-54B95DC07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A9B60-9BF4-482B-80B3-310629F3E4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B23CD-7304-4B6C-A854-DC508B350B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CA030-6E0D-4BB0-AF1B-87C4D2321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9CA2A-C02D-4B19-B300-49A3F00F8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0674D8-A90E-4AD2-8D4C-E208FBB4C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0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577F2-BCF3-44CC-A152-C88795B44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EAE57-6F68-4308-A6C6-3F5BD4881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8AFE-7854-4AE2-96AA-5EE574687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16A2D5-E6EA-457F-A52C-4DA30E6B90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5258D-C63C-446B-9C44-6B5C4E16FE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2B0AFA-A45E-496B-94E3-BDC077F0B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005D92-CA3C-4328-9A3A-A079BD3A7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1D3D93-99FE-4BD9-8AE3-97B151E07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97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4078-B7A5-45CB-B1BF-0DFDB29D3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1F2F72-A489-4617-B6F4-B0DDBD51E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41AFFC-0679-4E55-8A3B-3E12505D0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8BEB5D-57BC-4E61-A80F-EE2A3F392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866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0DBE8B-E2EE-45B4-8D75-D5AC329C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8E2A64-614A-4ACC-ADDA-CB2321E1E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A8EE2-3023-4F3F-9BA7-3790F77E1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117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AFCBB-DB9F-47B6-8504-FC404030C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85B2D-30C1-4E9B-A2C4-FBC2B318CB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495AF9-00D1-4C9C-A036-5FF3F8D9CE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99BD8B-A0EC-49F3-B209-CCDA78F04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63B9E3-6913-4405-BA57-68C64B2D6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459946-1795-4F7E-8CF3-8BCFF2717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918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88DB8-AEB5-4216-B09A-067799313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04049-306E-4C80-BA05-A2FCF8838A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94081F-2E7E-4FBE-963E-C083C62D89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C72B20-3F8C-437C-8883-F9DDD9F0E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C6834-A502-4355-B734-77D6213D9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7655DA-6CBC-49CF-84F2-CC7F8FCCF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68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A5153C-64C8-4F4D-8805-D1F499B73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1A1BC9-E39B-4481-9918-2553CB5C9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C0DDE-D659-4901-BB10-03BE4ACEF4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27A660-CAD8-46A9-99C5-BDF6B5CED94D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61541-0722-4489-AF92-8AA626D134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DD306-5D0F-472E-93A5-24557FD19C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64042-8AE7-498C-9A4D-8805A226F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702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kg.jenkins.io/redhat-stable/jenkins.io.key" TargetMode="External"/><Relationship Id="rId2" Type="http://schemas.openxmlformats.org/officeDocument/2006/relationships/hyperlink" Target="https://pkg.jenkins.io/redhat-stable/jenkins.repo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lcdn.apache.org/maven/maven-3/3.8.5/binaries/apache-maven-3.8.5-bin.tar.gz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54B327-B453-4636-B8C8-744303DA6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9529" y="2085788"/>
            <a:ext cx="6884895" cy="1496649"/>
          </a:xfrm>
        </p:spPr>
        <p:txBody>
          <a:bodyPr anchor="b">
            <a:normAutofit/>
          </a:bodyPr>
          <a:lstStyle/>
          <a:p>
            <a:r>
              <a:rPr lang="en-US" sz="8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Jenkins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1C2758-0419-42BE-8346-B2879D943D8F}"/>
              </a:ext>
            </a:extLst>
          </p:cNvPr>
          <p:cNvSpPr txBox="1">
            <a:spLocks/>
          </p:cNvSpPr>
          <p:nvPr/>
        </p:nvSpPr>
        <p:spPr>
          <a:xfrm>
            <a:off x="6493267" y="4268237"/>
            <a:ext cx="4498101" cy="11618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Rohit Vignesh</a:t>
            </a:r>
            <a:br>
              <a:rPr lang="en-US" sz="8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8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20-04-22</a:t>
            </a:r>
          </a:p>
        </p:txBody>
      </p:sp>
    </p:spTree>
    <p:extLst>
      <p:ext uri="{BB962C8B-B14F-4D97-AF65-F5344CB8AC3E}">
        <p14:creationId xmlns:p14="http://schemas.microsoft.com/office/powerpoint/2010/main" val="2830208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45528-ED40-4A2D-B824-6B0D3E5D3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Introduction to Jenkins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03AF0-D9D3-40C4-A4BF-967FE4B9A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382"/>
            <a:ext cx="10515600" cy="47385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Jenkins is an open-source automation tool written in java, </a:t>
            </a:r>
            <a:r>
              <a:rPr lang="en-US" b="0" i="0" dirty="0">
                <a:effectLst/>
              </a:rPr>
              <a:t>which can be used to automate all sorts of tasks related to building, testing, and delivering or deploying software</a:t>
            </a:r>
          </a:p>
          <a:p>
            <a:pPr marL="0" indent="0">
              <a:buNone/>
            </a:pPr>
            <a:endParaRPr lang="en-US" b="0" i="0" dirty="0">
              <a:effectLst/>
            </a:endParaRPr>
          </a:p>
          <a:p>
            <a:r>
              <a:rPr lang="en-US" b="0" i="0" dirty="0">
                <a:solidFill>
                  <a:srgbClr val="202122"/>
                </a:solidFill>
                <a:effectLst/>
              </a:rPr>
              <a:t>The Jenkins project was originally named </a:t>
            </a:r>
            <a:r>
              <a:rPr lang="en-US" dirty="0">
                <a:solidFill>
                  <a:srgbClr val="202122"/>
                </a:solidFill>
              </a:rPr>
              <a:t>Hudson.</a:t>
            </a:r>
          </a:p>
          <a:p>
            <a:endParaRPr lang="en-US" dirty="0">
              <a:solidFill>
                <a:srgbClr val="202122"/>
              </a:solidFill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Builds 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can be triggered upon pushed commits, by scheduling corn jobs, by specifi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c URL, after other builds in queue completed.</a:t>
            </a:r>
            <a:endParaRPr lang="en-US" dirty="0">
              <a:solidFill>
                <a:srgbClr val="202122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https://www.jenkins.io/doc/</a:t>
            </a:r>
          </a:p>
        </p:txBody>
      </p:sp>
    </p:spTree>
    <p:extLst>
      <p:ext uri="{BB962C8B-B14F-4D97-AF65-F5344CB8AC3E}">
        <p14:creationId xmlns:p14="http://schemas.microsoft.com/office/powerpoint/2010/main" val="699707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45528-ED40-4A2D-B824-6B0D3E5D3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Feature of Jenkins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03AF0-D9D3-40C4-A4BF-967FE4B9A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4A5568"/>
                </a:solidFill>
                <a:effectLst/>
                <a:latin typeface="-apple-system"/>
              </a:rPr>
              <a:t>Continuous Integration and Continuous Delivery</a:t>
            </a:r>
          </a:p>
          <a:p>
            <a:pPr algn="l"/>
            <a:r>
              <a:rPr lang="en-US" b="0" i="0" dirty="0">
                <a:solidFill>
                  <a:srgbClr val="4A5568"/>
                </a:solidFill>
                <a:effectLst/>
                <a:latin typeface="-apple-system"/>
              </a:rPr>
              <a:t>Easy installation</a:t>
            </a:r>
          </a:p>
          <a:p>
            <a:pPr algn="l"/>
            <a:r>
              <a:rPr lang="en-US" b="0" i="0" dirty="0">
                <a:solidFill>
                  <a:srgbClr val="4A5568"/>
                </a:solidFill>
                <a:effectLst/>
                <a:latin typeface="-apple-system"/>
              </a:rPr>
              <a:t>Easy configuration</a:t>
            </a:r>
          </a:p>
          <a:p>
            <a:r>
              <a:rPr lang="en-US" b="0" i="0" dirty="0">
                <a:solidFill>
                  <a:srgbClr val="4A5568"/>
                </a:solidFill>
                <a:effectLst/>
                <a:latin typeface="-apple-system"/>
              </a:rPr>
              <a:t>Plugins</a:t>
            </a:r>
          </a:p>
          <a:p>
            <a:pPr algn="l"/>
            <a:r>
              <a:rPr lang="en-US" b="0" i="0" dirty="0">
                <a:solidFill>
                  <a:srgbClr val="4A5568"/>
                </a:solidFill>
                <a:effectLst/>
                <a:latin typeface="-apple-system"/>
              </a:rPr>
              <a:t>Extensible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3751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11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76FB115C-29E2-4687-80ED-1CDCB32FE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03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39" name="Freeform: Shape 13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0" name="Freeform: Shape 15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D45528-ED40-4A2D-B824-6B0D3E5D3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5728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rgbClr val="00B0F0"/>
                </a:solidFill>
              </a:rPr>
              <a:t>Jenkins Architecture</a:t>
            </a:r>
          </a:p>
        </p:txBody>
      </p:sp>
      <p:sp>
        <p:nvSpPr>
          <p:cNvPr id="41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Content Placeholder 8">
            <a:extLst>
              <a:ext uri="{FF2B5EF4-FFF2-40B4-BE49-F238E27FC236}">
                <a16:creationId xmlns:a16="http://schemas.microsoft.com/office/drawing/2014/main" id="{B7587072-F3B5-AFE6-79C7-0686B59F1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rgbClr val="4A5568"/>
                </a:solidFill>
                <a:latin typeface="-apple-system"/>
              </a:rPr>
              <a:t>Jenkins is server-based system that runs in servlet containers such as Apache Tomcat</a:t>
            </a:r>
          </a:p>
        </p:txBody>
      </p:sp>
    </p:spTree>
    <p:extLst>
      <p:ext uri="{BB962C8B-B14F-4D97-AF65-F5344CB8AC3E}">
        <p14:creationId xmlns:p14="http://schemas.microsoft.com/office/powerpoint/2010/main" val="4037887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45528-ED40-4A2D-B824-6B0D3E5D3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724" y="123291"/>
            <a:ext cx="9946240" cy="79683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Jenkins 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03AF0-D9D3-40C4-A4BF-967FE4B9A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916" y="1078786"/>
            <a:ext cx="11311847" cy="5779213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cd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yum.repos.d</a:t>
            </a:r>
            <a:r>
              <a:rPr lang="en-US" dirty="0"/>
              <a:t>/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sed -</a:t>
            </a:r>
            <a:r>
              <a:rPr lang="en-US" dirty="0" err="1"/>
              <a:t>i</a:t>
            </a:r>
            <a:r>
              <a:rPr lang="en-US" dirty="0"/>
              <a:t> 's/</a:t>
            </a:r>
            <a:r>
              <a:rPr lang="en-US" dirty="0" err="1"/>
              <a:t>mirrorlist</a:t>
            </a:r>
            <a:r>
              <a:rPr lang="en-US" dirty="0"/>
              <a:t>/#mirrorlist/g'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yum.repos.d</a:t>
            </a:r>
            <a:r>
              <a:rPr lang="en-US" dirty="0"/>
              <a:t>/CentOS-*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sed -</a:t>
            </a:r>
            <a:r>
              <a:rPr lang="en-US" dirty="0" err="1"/>
              <a:t>i</a:t>
            </a:r>
            <a:r>
              <a:rPr lang="en-US" dirty="0"/>
              <a:t> 's|#</a:t>
            </a:r>
            <a:r>
              <a:rPr lang="en-US" dirty="0" err="1"/>
              <a:t>baseurl</a:t>
            </a:r>
            <a:r>
              <a:rPr lang="en-US" dirty="0"/>
              <a:t>=http://mirror.centos.org|baseurl=http://vault.centos.org|g'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yum.repos.d</a:t>
            </a:r>
            <a:r>
              <a:rPr lang="en-US" dirty="0"/>
              <a:t>/CentOS-*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yum install </a:t>
            </a:r>
            <a:r>
              <a:rPr lang="en-US" dirty="0" err="1"/>
              <a:t>wget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wget</a:t>
            </a:r>
            <a:r>
              <a:rPr lang="en-US" dirty="0"/>
              <a:t> -O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yum.repos.d</a:t>
            </a:r>
            <a:r>
              <a:rPr lang="en-US" dirty="0"/>
              <a:t>/</a:t>
            </a:r>
            <a:r>
              <a:rPr lang="en-US" dirty="0" err="1"/>
              <a:t>jenkins.repo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https://pkg.jenkins.io/redhat-stable/jenkins.repo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rpm --import </a:t>
            </a:r>
            <a:r>
              <a:rPr lang="en-US" dirty="0">
                <a:hlinkClick r:id="rId3"/>
              </a:rPr>
              <a:t>https://pkg.jenkins.io/redhat-stable/jenkins.io.key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yum install </a:t>
            </a:r>
            <a:r>
              <a:rPr lang="en-US" dirty="0" err="1"/>
              <a:t>fontconfig</a:t>
            </a:r>
            <a:r>
              <a:rPr lang="en-US" dirty="0"/>
              <a:t> java-11-openjdk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yum install Jenkins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start Jenkins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status Jenkins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cat /var/lib/</a:t>
            </a:r>
            <a:r>
              <a:rPr lang="en-US" dirty="0" err="1"/>
              <a:t>jenkins</a:t>
            </a:r>
            <a:r>
              <a:rPr lang="en-US" dirty="0"/>
              <a:t>/secrets/</a:t>
            </a:r>
            <a:r>
              <a:rPr lang="en-US" dirty="0" err="1"/>
              <a:t>initialAdminPassword</a:t>
            </a:r>
            <a:r>
              <a:rPr lang="en-US" dirty="0"/>
              <a:t> </a:t>
            </a:r>
            <a:br>
              <a:rPr lang="en-US" dirty="0"/>
            </a:b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675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45528-ED40-4A2D-B824-6B0D3E5D3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724" y="123291"/>
            <a:ext cx="9946240" cy="79683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Cont..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03AF0-D9D3-40C4-A4BF-967FE4B9A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917" y="1078787"/>
            <a:ext cx="11003622" cy="565592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Java and GIT installation commands</a:t>
            </a:r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yum install java-11-*</a:t>
            </a:r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yum install git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Maven installation steps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wget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https://dlcdn.apache.org/maven/maven-3/3.8.5/binaries/apache-maven-3.8.5-bin.tar.gz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tar -</a:t>
            </a:r>
            <a:r>
              <a:rPr lang="en-US" dirty="0" err="1"/>
              <a:t>xvf</a:t>
            </a:r>
            <a:r>
              <a:rPr lang="en-US" dirty="0"/>
              <a:t> apache-maven-3.8.5-bin.tar.gz</a:t>
            </a:r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mv apache-maven-3.8.5 /opt/maven</a:t>
            </a:r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ln -s /opt/maven/bin/</a:t>
            </a:r>
            <a:r>
              <a:rPr lang="en-US" dirty="0" err="1"/>
              <a:t>mvn</a:t>
            </a:r>
            <a:r>
              <a:rPr lang="en-US" dirty="0"/>
              <a:t> /</a:t>
            </a:r>
            <a:r>
              <a:rPr lang="en-US" dirty="0" err="1"/>
              <a:t>usr</a:t>
            </a:r>
            <a:r>
              <a:rPr lang="en-US" dirty="0"/>
              <a:t>/bin/</a:t>
            </a:r>
            <a:r>
              <a:rPr lang="en-US" dirty="0" err="1"/>
              <a:t>mvn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Clone sample project and build in Jenkin server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git clone “your repo </a:t>
            </a:r>
            <a:r>
              <a:rPr lang="en-US" dirty="0" err="1"/>
              <a:t>url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cd </a:t>
            </a:r>
            <a:r>
              <a:rPr lang="en-US" dirty="0" err="1"/>
              <a:t>helloworldweb</a:t>
            </a:r>
            <a:r>
              <a:rPr lang="en-US" dirty="0"/>
              <a:t>/</a:t>
            </a:r>
          </a:p>
          <a:p>
            <a:pPr marL="0" indent="0">
              <a:buNone/>
            </a:pPr>
            <a:r>
              <a:rPr lang="en-US" dirty="0" err="1"/>
              <a:t>mvn</a:t>
            </a:r>
            <a:r>
              <a:rPr lang="en-US" dirty="0"/>
              <a:t> clean</a:t>
            </a:r>
          </a:p>
          <a:p>
            <a:pPr marL="0" indent="0">
              <a:buNone/>
            </a:pPr>
            <a:r>
              <a:rPr lang="en-US" dirty="0" err="1"/>
              <a:t>mvn</a:t>
            </a:r>
            <a:r>
              <a:rPr lang="en-US" dirty="0"/>
              <a:t> clean package - create war file</a:t>
            </a:r>
          </a:p>
        </p:txBody>
      </p:sp>
    </p:spTree>
    <p:extLst>
      <p:ext uri="{BB962C8B-B14F-4D97-AF65-F5344CB8AC3E}">
        <p14:creationId xmlns:p14="http://schemas.microsoft.com/office/powerpoint/2010/main" val="2866662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45528-ED40-4A2D-B824-6B0D3E5D3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724" y="123291"/>
            <a:ext cx="8476179" cy="585626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Tomcat server 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03AF0-D9D3-40C4-A4BF-967FE4B9A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288" y="842480"/>
            <a:ext cx="11431712" cy="589222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yum install </a:t>
            </a:r>
            <a:r>
              <a:rPr lang="en-US" dirty="0" err="1"/>
              <a:t>wget</a:t>
            </a:r>
            <a:r>
              <a:rPr lang="en-US" dirty="0"/>
              <a:t> git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yum install java-11-openjdk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wget</a:t>
            </a:r>
            <a:r>
              <a:rPr lang="en-US" dirty="0"/>
              <a:t> https://dlcdn.apache.org/tomcat/tomcat-10/v10.0.20/bin/apache-tomcat-10.0.20.tar.gz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tar -</a:t>
            </a:r>
            <a:r>
              <a:rPr lang="en-US" dirty="0" err="1"/>
              <a:t>xvf</a:t>
            </a:r>
            <a:r>
              <a:rPr lang="en-US" dirty="0"/>
              <a:t> apache-tomcat-10.0.20.tar.gz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mv apache-tomcat-10.0.20 /opt/tomcat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chown</a:t>
            </a:r>
            <a:r>
              <a:rPr lang="en-US" dirty="0"/>
              <a:t> -R centos /opt/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chgrp</a:t>
            </a:r>
            <a:r>
              <a:rPr lang="en-US" dirty="0"/>
              <a:t> -R centos /opt/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cd /opt/tomcat/bin</a:t>
            </a:r>
          </a:p>
          <a:p>
            <a:pPr marL="0" indent="0">
              <a:buNone/>
            </a:pPr>
            <a:r>
              <a:rPr lang="en-US" dirty="0"/>
              <a:t>./startup.sh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http://52.24.55.250:8080/</a:t>
            </a:r>
          </a:p>
        </p:txBody>
      </p:sp>
    </p:spTree>
    <p:extLst>
      <p:ext uri="{BB962C8B-B14F-4D97-AF65-F5344CB8AC3E}">
        <p14:creationId xmlns:p14="http://schemas.microsoft.com/office/powerpoint/2010/main" val="20127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45528-ED40-4A2D-B824-6B0D3E5D3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Screenshots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03AF0-D9D3-40C4-A4BF-967FE4B9A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13D1E3F-AD24-4A7E-B72F-BD3A7840AF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7463057"/>
              </p:ext>
            </p:extLst>
          </p:nvPr>
        </p:nvGraphicFramePr>
        <p:xfrm>
          <a:off x="1899005" y="1528483"/>
          <a:ext cx="6042917" cy="5329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14597" imgH="806406" progId="Word.Document.12">
                  <p:embed/>
                </p:oleObj>
              </mc:Choice>
              <mc:Fallback>
                <p:oleObj name="Document" showAsIcon="1" r:id="rId2" imgW="914597" imgH="806406" progId="Word.Documen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13D1E3F-AD24-4A7E-B72F-BD3A7840AF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99005" y="1528483"/>
                        <a:ext cx="6042917" cy="5329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3125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54B327-B453-4636-B8C8-744303DA6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9529" y="2085788"/>
            <a:ext cx="6884895" cy="1496649"/>
          </a:xfrm>
        </p:spPr>
        <p:txBody>
          <a:bodyPr anchor="b">
            <a:normAutofit/>
          </a:bodyPr>
          <a:lstStyle/>
          <a:p>
            <a:r>
              <a:rPr lang="en-US" sz="8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7200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606</TotalTime>
  <Words>455</Words>
  <Application>Microsoft Office PowerPoint</Application>
  <PresentationFormat>Widescreen</PresentationFormat>
  <Paragraphs>81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-apple-system</vt:lpstr>
      <vt:lpstr>Arial</vt:lpstr>
      <vt:lpstr>Calibri</vt:lpstr>
      <vt:lpstr>Calibri Light</vt:lpstr>
      <vt:lpstr>Office Theme</vt:lpstr>
      <vt:lpstr>Document</vt:lpstr>
      <vt:lpstr>Jenkins</vt:lpstr>
      <vt:lpstr>Introduction to Jenkins</vt:lpstr>
      <vt:lpstr>Feature of Jenkins</vt:lpstr>
      <vt:lpstr>Jenkins Architecture</vt:lpstr>
      <vt:lpstr>Jenkins installation</vt:lpstr>
      <vt:lpstr>Cont..</vt:lpstr>
      <vt:lpstr>Tomcat server installation</vt:lpstr>
      <vt:lpstr>Screenshots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Jenkins</dc:title>
  <dc:creator>Vignesh S, Rohit</dc:creator>
  <cp:lastModifiedBy>Vignesh S, Rohit</cp:lastModifiedBy>
  <cp:revision>1</cp:revision>
  <dcterms:created xsi:type="dcterms:W3CDTF">2022-04-20T02:52:20Z</dcterms:created>
  <dcterms:modified xsi:type="dcterms:W3CDTF">2022-05-05T12:36:09Z</dcterms:modified>
</cp:coreProperties>
</file>

<file path=docProps/thumbnail.jpeg>
</file>